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433878-B49C-424E-B59F-4ACF3DD352EB}" type="datetimeFigureOut">
              <a:rPr lang="en-US" smtClean="0"/>
              <a:t>9/14/2011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3A4AE8-8E09-4B2A-989E-17D694D6DD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deo.nationalgeographic.com/video/player/kid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atconservancy.org/kids-and-teacher-bat-resour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err="1" smtClean="0">
                <a:latin typeface="Algerian" pitchFamily="82" charset="0"/>
              </a:rPr>
              <a:t>Webquest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Gregor</a:t>
            </a:r>
            <a:r>
              <a:rPr lang="en-US" dirty="0" smtClean="0">
                <a:latin typeface="Algerian" pitchFamily="82" charset="0"/>
              </a:rPr>
              <a:t> the </a:t>
            </a:r>
            <a:r>
              <a:rPr lang="en-US" dirty="0" err="1" smtClean="0">
                <a:latin typeface="Algerian" pitchFamily="82" charset="0"/>
              </a:rPr>
              <a:t>overlander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 descr="C:\Users\Ms. Martha\AppData\Local\Microsoft\Windows\Temporary Internet Files\Content.IE5\C25TJT83\MC9000839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7793">
            <a:off x="715192" y="4084533"/>
            <a:ext cx="2115175" cy="21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. Martha\AppData\Local\Microsoft\Windows\Temporary Internet Files\Content.IE5\C25TJT83\MC9000839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9058">
            <a:off x="6326889" y="243495"/>
            <a:ext cx="2107194" cy="21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73" y="990600"/>
            <a:ext cx="1590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lgerian" pitchFamily="82" charset="0"/>
              </a:rPr>
              <a:t>Bats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531">
            <a:off x="6074228" y="914400"/>
            <a:ext cx="1590675" cy="132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6670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Bats are amazing!! Start your quest by rocking out with fruit bat to the tune, “Echolocation”. Listen to the song and fill in the missing rhyming words on your </a:t>
            </a:r>
            <a:r>
              <a:rPr lang="en-US" sz="2000" dirty="0" err="1" smtClean="0">
                <a:latin typeface="Arial Rounded MT Bold" pitchFamily="34" charset="0"/>
              </a:rPr>
              <a:t>Questsheet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smtClean="0">
                <a:latin typeface="Arial Rounded MT Bold" pitchFamily="34" charset="0"/>
              </a:rPr>
              <a:t>Go to the next slide and click on the arrow to begin the video.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lgerian" pitchFamily="82" charset="0"/>
              </a:rPr>
              <a:t>Bats!</a:t>
            </a:r>
            <a:endParaRPr lang="en-US" sz="7200" dirty="0">
              <a:latin typeface="Algerian" pitchFamily="82" charset="0"/>
            </a:endParaRPr>
          </a:p>
        </p:txBody>
      </p:sp>
      <p:pic>
        <p:nvPicPr>
          <p:cNvPr id="6" name="echolocatio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662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http://video.nationalgeographic.com/video/player/kids/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Go to the website listed below,  follow the </a:t>
            </a:r>
            <a:r>
              <a:rPr lang="en-US" sz="2800" dirty="0" smtClean="0"/>
              <a:t>directions </a:t>
            </a:r>
            <a:r>
              <a:rPr lang="en-US" sz="2800" dirty="0" smtClean="0"/>
              <a:t>on your Quest Sheet, then watch the video and answer the questions on your </a:t>
            </a:r>
            <a:r>
              <a:rPr lang="en-US" sz="2800" dirty="0" smtClean="0"/>
              <a:t>Quest </a:t>
            </a:r>
            <a:r>
              <a:rPr lang="en-US" sz="2800" dirty="0" smtClean="0"/>
              <a:t>Sheet.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267200"/>
            <a:ext cx="1963737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1963737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20" y="5046662"/>
            <a:ext cx="1963737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http://www.batconservancy.org/kids-and-teacher-bat-resources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Algerian" pitchFamily="82" charset="0"/>
              </a:rPr>
              <a:t>Lubee</a:t>
            </a:r>
            <a:r>
              <a:rPr lang="en-US" sz="5400" dirty="0" smtClean="0">
                <a:latin typeface="Algerian" pitchFamily="82" charset="0"/>
              </a:rPr>
              <a:t> Foundation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Right here in Gainesville we have a foundation that helps bats. It’s called the </a:t>
            </a:r>
            <a:r>
              <a:rPr lang="en-US" sz="2800" dirty="0" err="1" smtClean="0">
                <a:latin typeface="Arial Rounded MT Bold" pitchFamily="34" charset="0"/>
              </a:rPr>
              <a:t>Lubee</a:t>
            </a:r>
            <a:r>
              <a:rPr lang="en-US" sz="2800" dirty="0" smtClean="0">
                <a:latin typeface="Arial Rounded MT Bold" pitchFamily="34" charset="0"/>
              </a:rPr>
              <a:t> Bat Conservancy.  Go to the website listed above and follow the directions on your Quest Sheet.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5334000"/>
            <a:ext cx="42767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1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2192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lgerian" pitchFamily="82" charset="0"/>
              </a:rPr>
              <a:t>Next week…..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Enter the </a:t>
            </a:r>
            <a:r>
              <a:rPr lang="en-US" sz="5400" dirty="0" err="1" smtClean="0">
                <a:latin typeface="Algerian" pitchFamily="82" charset="0"/>
              </a:rPr>
              <a:t>underland</a:t>
            </a:r>
            <a:r>
              <a:rPr lang="en-US" sz="5400" dirty="0" smtClean="0">
                <a:latin typeface="Algerian" pitchFamily="82" charset="0"/>
              </a:rPr>
              <a:t>! CAVES!!!</a:t>
            </a:r>
            <a:endParaRPr lang="en-US" sz="54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1490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457200" y="1524000"/>
                        <a:ext cx="82296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C:\Users\Ms. Martha\AppData\Local\Microsoft\Windows\Temporary Internet Files\Content.IE5\CRX41ATA\MP9004014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67" y="2743200"/>
            <a:ext cx="4897873" cy="32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342</TotalTime>
  <Words>131</Words>
  <Application>Microsoft Office PowerPoint</Application>
  <PresentationFormat>On-screen Show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Paper</vt:lpstr>
      <vt:lpstr>Adobe Acrobat Document</vt:lpstr>
      <vt:lpstr>Gregor the overlander</vt:lpstr>
      <vt:lpstr>PowerPoint Presentation</vt:lpstr>
      <vt:lpstr>Bats!</vt:lpstr>
      <vt:lpstr>Go to the website listed below,  follow the directions on your Quest Sheet, then watch the video and answer the questions on your Quest Sheet.</vt:lpstr>
      <vt:lpstr>Lubee Foundation</vt:lpstr>
      <vt:lpstr>Next week….. Enter the underland! CAVES!!!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the overlander</dc:title>
  <dc:creator>Ms. Martha</dc:creator>
  <cp:lastModifiedBy>Ms. Martha</cp:lastModifiedBy>
  <cp:revision>19</cp:revision>
  <dcterms:created xsi:type="dcterms:W3CDTF">2011-09-13T18:53:04Z</dcterms:created>
  <dcterms:modified xsi:type="dcterms:W3CDTF">2011-09-14T19:03:40Z</dcterms:modified>
</cp:coreProperties>
</file>